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366" userDrawn="1">
          <p15:clr>
            <a:srgbClr val="A4A3A4"/>
          </p15:clr>
        </p15:guide>
        <p15:guide id="4" orient="horz" pos="509" userDrawn="1">
          <p15:clr>
            <a:srgbClr val="A4A3A4"/>
          </p15:clr>
        </p15:guide>
        <p15:guide id="5" orient="horz" pos="4056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7" pos="49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18" y="102"/>
      </p:cViewPr>
      <p:guideLst>
        <p:guide orient="horz" pos="2568"/>
        <p:guide pos="256"/>
        <p:guide pos="7366"/>
        <p:guide orient="horz" pos="509"/>
        <p:guide orient="horz" pos="4056"/>
        <p:guide pos="2706"/>
        <p:guide pos="49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4"/>
          <a:stretch>
            <a:fillRect/>
          </a:stretch>
        </p:blipFill>
        <p:spPr>
          <a:xfrm>
            <a:off x="406400" y="807720"/>
            <a:ext cx="11308715" cy="60471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北京顺义博润试驾场地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7303" y="5381124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7303" y="5825299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北京顺义博润试驾场地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顺义区后沙峪镇安平北街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，长度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216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米，宽度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73-148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米，总面积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㎡。可用于举办汽车赛事、试乘试驾活动、汽车性能测试及驾控培训等。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5675" y="3971805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</a:rPr>
              <a:t>长</a:t>
            </a:r>
            <a:r>
              <a:rPr lang="en-US" altLang="zh-CN" sz="1200" dirty="0">
                <a:latin typeface="+mn-ea"/>
                <a:cs typeface="+mn-ea"/>
              </a:rPr>
              <a:t>216</a:t>
            </a:r>
            <a:r>
              <a:rPr lang="zh-CN" altLang="en-US" sz="1200" dirty="0">
                <a:latin typeface="+mn-ea"/>
                <a:cs typeface="+mn-ea"/>
              </a:rPr>
              <a:t>米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</a:rPr>
              <a:t>73</a:t>
            </a:r>
            <a:r>
              <a:rPr lang="zh-CN" altLang="en-US" sz="1200" dirty="0">
                <a:latin typeface="+mn-ea"/>
                <a:cs typeface="+mn-ea"/>
              </a:rPr>
              <a:t>米 最宽处为</a:t>
            </a:r>
            <a:r>
              <a:rPr lang="en-US" altLang="zh-CN" sz="1200" dirty="0">
                <a:latin typeface="+mn-ea"/>
                <a:cs typeface="+mn-ea"/>
              </a:rPr>
              <a:t>148</a:t>
            </a:r>
            <a:r>
              <a:rPr lang="zh-CN" altLang="en-US" sz="1200" dirty="0">
                <a:latin typeface="+mn-ea"/>
                <a:cs typeface="+mn-ea"/>
              </a:rPr>
              <a:t>米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总面积约 </a:t>
            </a:r>
            <a:r>
              <a:rPr lang="en-US" altLang="zh-CN" sz="1200" dirty="0">
                <a:latin typeface="+mn-ea"/>
                <a:cs typeface="+mn-ea"/>
              </a:rPr>
              <a:t>24000</a:t>
            </a:r>
            <a:r>
              <a:rPr lang="zh-CN" altLang="en-US" sz="1200" dirty="0">
                <a:latin typeface="+mn-ea"/>
                <a:cs typeface="+mn-ea"/>
              </a:rPr>
              <a:t>㎡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水泥路面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全封闭</a:t>
            </a:r>
            <a:endParaRPr lang="zh-CN" altLang="en-US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</a:rPr>
              <a:t>220v/10kw </a:t>
            </a:r>
            <a:r>
              <a:rPr lang="zh-CN" altLang="en-US" sz="1200" dirty="0">
                <a:latin typeface="+mn-ea"/>
                <a:cs typeface="+mn-ea"/>
              </a:rPr>
              <a:t>接水方便</a:t>
            </a:r>
            <a:endParaRPr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</a:rPr>
              <a:t>停车位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室内卫生间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8" y="895191"/>
            <a:ext cx="3848260" cy="2886195"/>
          </a:xfrm>
          <a:prstGeom prst="rect">
            <a:avLst/>
          </a:prstGeom>
        </p:spPr>
      </p:pic>
      <p:pic>
        <p:nvPicPr>
          <p:cNvPr id="5" name="图片 4" descr="北京顺义博润 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1408430"/>
            <a:ext cx="6511290" cy="46056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442802" y="3428737"/>
            <a:ext cx="1649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n-ea"/>
                <a:cs typeface="+mn-ea"/>
              </a:rPr>
              <a:t>场地实景图</a:t>
            </a:r>
            <a:endParaRPr lang="zh-CN" sz="1400" dirty="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47" y="933628"/>
            <a:ext cx="3327163" cy="2495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14" y="933628"/>
            <a:ext cx="3327164" cy="24953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42" y="3735540"/>
            <a:ext cx="3315767" cy="2486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14" y="3735502"/>
            <a:ext cx="3331057" cy="24982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53282" y="3428737"/>
            <a:ext cx="1649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dirty="0">
                <a:latin typeface="+mn-ea"/>
                <a:cs typeface="+mn-ea"/>
              </a:rPr>
              <a:t>场地实景图</a:t>
            </a:r>
            <a:endParaRPr lang="zh-CN" sz="1400" dirty="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42802" y="6222102"/>
            <a:ext cx="1649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dirty="0">
                <a:latin typeface="+mn-ea"/>
                <a:cs typeface="+mn-ea"/>
              </a:rPr>
              <a:t>场地实景图</a:t>
            </a:r>
            <a:endParaRPr lang="zh-CN" sz="1400" dirty="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53282" y="6222102"/>
            <a:ext cx="1649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dirty="0">
                <a:latin typeface="+mn-ea"/>
                <a:cs typeface="+mn-ea"/>
              </a:rPr>
              <a:t>场地实景图</a:t>
            </a:r>
            <a:endParaRPr lang="zh-CN" sz="1400" dirty="0">
              <a:latin typeface="+mn-ea"/>
              <a:cs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f74579f2-3ba0-45fd-9e00-b42669c080b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WPS 演示</Application>
  <PresentationFormat>宽屏</PresentationFormat>
  <Paragraphs>17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北京顺义博润试驾场地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致友国际汽车配件创意园 试驾场地</dc:title>
  <dc:creator/>
  <cp:lastModifiedBy>胖子不会少吃</cp:lastModifiedBy>
  <cp:revision>272</cp:revision>
  <dcterms:created xsi:type="dcterms:W3CDTF">2019-06-19T02:08:00Z</dcterms:created>
  <dcterms:modified xsi:type="dcterms:W3CDTF">2023-03-10T09:22:08Z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F9A3CC92C1904D349E7047435F034C00</vt:lpwstr>
  </property>
</Properties>
</file>